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497"/>
    <a:srgbClr val="FFE9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39952" y="4785643"/>
            <a:ext cx="453650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Цветков Матвей, 6 лет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332656"/>
            <a:ext cx="741682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детский сад № 105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514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6696744" cy="501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593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5"/>
          <a:stretch/>
        </p:blipFill>
        <p:spPr bwMode="auto">
          <a:xfrm>
            <a:off x="1475656" y="332656"/>
            <a:ext cx="7200800" cy="499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0893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2025-04-24T06:32:02Z</dcterms:created>
  <dcterms:modified xsi:type="dcterms:W3CDTF">2025-04-24T07:56:41Z</dcterms:modified>
</cp:coreProperties>
</file>